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9" r:id="rId4"/>
    <p:sldId id="261" r:id="rId5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8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8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8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8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8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8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8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8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4800"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66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2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8" name="Date Placeholder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29" name="Footer Placeholder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/>
            <a:endParaRPr lang="en-US"/>
          </a:p>
        </p:txBody>
      </p:sp>
      <p:sp>
        <p:nvSpPr>
          <p:cNvPr id="1030" name="Slide Number Placeholder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/>
            <a:fld id="{9A0DB2DC-4C9A-4742-B13C-FB6460FD3503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800" b="0" i="0" u="none" kern="1200" baseline="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8" name="Rectangles 3077"/>
          <p:cNvSpPr/>
          <p:nvPr/>
        </p:nvSpPr>
        <p:spPr>
          <a:xfrm>
            <a:off x="2133600" y="914400"/>
            <a:ext cx="5029200" cy="1066800"/>
          </a:xfrm>
          <a:prstGeom prst="rect">
            <a:avLst/>
          </a:prstGeom>
        </p:spPr>
        <p:txBody>
          <a:bodyPr wrap="none" fromWordArt="1">
            <a:prstTxWarp prst="textCanUp">
              <a:avLst>
                <a:gd name="adj" fmla="val 89139"/>
              </a:avLst>
            </a:prstTxWarp>
            <a:normAutofit/>
            <a:scene3d>
              <a:camera prst="legacyPerspectiveTop">
                <a:rot lat="0" lon="0" rev="0"/>
              </a:camera>
              <a:lightRig rig="legacyFlat3" dir="t"/>
            </a:scene3d>
            <a:sp3d extrusionH="887400" prstMaterial="legacyMatte">
              <a:extrusionClr>
                <a:srgbClr val="66FFFF"/>
              </a:extrusionClr>
            </a:sp3d>
          </a:bodyPr>
          <a:p>
            <a:pPr algn="ctr"/>
            <a:r>
              <a:rPr lang="en-US" sz="3600"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Ôn tập ( tiết 4 )</a:t>
            </a:r>
            <a:endParaRPr lang="en-US" sz="360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3079" name="Text Box 3078"/>
          <p:cNvSpPr txBox="1"/>
          <p:nvPr/>
        </p:nvSpPr>
        <p:spPr>
          <a:xfrm>
            <a:off x="0" y="228600"/>
            <a:ext cx="2133600" cy="833438"/>
          </a:xfrm>
          <a:prstGeom prst="rect">
            <a:avLst/>
          </a:prstGeom>
          <a:solidFill>
            <a:srgbClr val="66FFFF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 S/175</a:t>
            </a:r>
          </a:p>
        </p:txBody>
      </p:sp>
      <p:sp>
        <p:nvSpPr>
          <p:cNvPr id="3080" name="Text Box 3079"/>
          <p:cNvSpPr txBox="1"/>
          <p:nvPr/>
        </p:nvSpPr>
        <p:spPr>
          <a:xfrm>
            <a:off x="76200" y="2057400"/>
            <a:ext cx="8915400" cy="1568450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i="1" u="sng"/>
              <a:t>Kiểm tra</a:t>
            </a:r>
            <a:r>
              <a:t> : Tập đọc - Học thuộc</a:t>
            </a:r>
            <a:r>
              <a:rPr lang="en-US"/>
              <a:t> </a:t>
            </a:r>
            <a:r>
              <a:t>lòng</a:t>
            </a:r>
          </a:p>
        </p:txBody>
      </p:sp>
      <p:sp>
        <p:nvSpPr>
          <p:cNvPr id="3081" name="Text Box 3080"/>
          <p:cNvSpPr txBox="1"/>
          <p:nvPr/>
        </p:nvSpPr>
        <p:spPr>
          <a:xfrm>
            <a:off x="111760" y="3698875"/>
            <a:ext cx="8885555" cy="156845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t>  * Các bài tập đọc từ tuần 11 đến 17, từ tuần 4 đến tuần 9.</a:t>
            </a:r>
          </a:p>
        </p:txBody>
      </p:sp>
      <p:sp>
        <p:nvSpPr>
          <p:cNvPr id="3082" name="Text Box 3081"/>
          <p:cNvSpPr txBox="1"/>
          <p:nvPr/>
        </p:nvSpPr>
        <p:spPr>
          <a:xfrm>
            <a:off x="112395" y="5486400"/>
            <a:ext cx="8924925" cy="8299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p>
            <a:pPr>
              <a:spcBef>
                <a:spcPct val="50000"/>
              </a:spcBef>
            </a:pPr>
            <a:r>
              <a:t>  * 7 bài học thuộc lòng.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animBg="1"/>
      <p:bldP spid="3080" grpId="0" bldLvl="0" animBg="1"/>
      <p:bldP spid="3081" grpId="0" bldLvl="0" animBg="1"/>
      <p:bldP spid="3082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Text Box 5121"/>
          <p:cNvSpPr txBox="1"/>
          <p:nvPr/>
        </p:nvSpPr>
        <p:spPr>
          <a:xfrm>
            <a:off x="1524000" y="76200"/>
            <a:ext cx="6477000" cy="833438"/>
          </a:xfrm>
          <a:prstGeom prst="rect">
            <a:avLst/>
          </a:prstGeom>
          <a:solidFill>
            <a:schemeClr val="bg1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i="1" u="sng"/>
              <a:t>Chính tả</a:t>
            </a:r>
            <a:r>
              <a:t> ( Nghe - viết )</a:t>
            </a:r>
          </a:p>
        </p:txBody>
      </p:sp>
      <p:sp>
        <p:nvSpPr>
          <p:cNvPr id="5123" name="Sun 5122"/>
          <p:cNvSpPr/>
          <p:nvPr/>
        </p:nvSpPr>
        <p:spPr>
          <a:xfrm>
            <a:off x="1676400" y="1295400"/>
            <a:ext cx="7315200" cy="2438400"/>
          </a:xfrm>
          <a:prstGeom prst="sun">
            <a:avLst>
              <a:gd name="adj" fmla="val 23352"/>
            </a:avLst>
          </a:prstGeom>
          <a:solidFill>
            <a:srgbClr val="FFFF66"/>
          </a:solidFill>
          <a:ln w="9525" cap="flat" cmpd="sng">
            <a:solidFill>
              <a:schemeClr val="bg1"/>
            </a:solidFill>
            <a:prstDash val="solid"/>
            <a:miter/>
            <a:headEnd type="none" w="med" len="med"/>
            <a:tailEnd type="none" w="med" len="med"/>
          </a:ln>
          <a:effectLst>
            <a:outerShdw dist="179605" dir="487806" algn="ctr" rotWithShape="0">
              <a:srgbClr val="FF3300"/>
            </a:outerShdw>
          </a:effectLst>
        </p:spPr>
        <p:txBody>
          <a:bodyPr wrap="none" anchor="ctr" anchorCtr="0"/>
          <a:p>
            <a:pPr algn="ctr"/>
            <a:r>
              <a:rPr i="1">
                <a:solidFill>
                  <a:srgbClr val="FF3300"/>
                </a:solidFill>
              </a:rPr>
              <a:t>Đôi que đan</a:t>
            </a:r>
            <a:endParaRPr i="1">
              <a:solidFill>
                <a:srgbClr val="FF3300"/>
              </a:solidFill>
            </a:endParaRPr>
          </a:p>
        </p:txBody>
      </p:sp>
      <p:sp>
        <p:nvSpPr>
          <p:cNvPr id="5132" name="Text Box 5131"/>
          <p:cNvSpPr txBox="1"/>
          <p:nvPr/>
        </p:nvSpPr>
        <p:spPr>
          <a:xfrm>
            <a:off x="76200" y="1143000"/>
            <a:ext cx="1600200" cy="833438"/>
          </a:xfrm>
          <a:prstGeom prst="rect">
            <a:avLst/>
          </a:prstGeom>
          <a:solidFill>
            <a:srgbClr val="FFFF66"/>
          </a:solidFill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t>   </a:t>
            </a:r>
            <a:r>
              <a:rPr u="sng"/>
              <a:t>V</a:t>
            </a:r>
            <a:endParaRPr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ext Box 4"/>
          <p:cNvSpPr txBox="1"/>
          <p:nvPr/>
        </p:nvSpPr>
        <p:spPr>
          <a:xfrm>
            <a:off x="381000" y="152400"/>
            <a:ext cx="3164205" cy="666496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 algn="ctr"/>
            <a:r>
              <a:rPr lang="en-US" sz="2400" b="1"/>
              <a:t>Đôi que đan</a:t>
            </a:r>
            <a:endParaRPr lang="en-US" sz="2400" b="1"/>
          </a:p>
          <a:p>
            <a:r>
              <a:rPr lang="en-US" sz="2400"/>
              <a:t>Mũ đỏ cho bé</a:t>
            </a:r>
            <a:endParaRPr lang="en-US" sz="2400"/>
          </a:p>
          <a:p>
            <a:r>
              <a:rPr lang="en-US" sz="2400"/>
              <a:t>Khăn đen cho bà</a:t>
            </a:r>
            <a:endParaRPr lang="en-US" sz="2400"/>
          </a:p>
          <a:p>
            <a:r>
              <a:rPr lang="en-US" sz="2400"/>
              <a:t>Áo đẹp cho mẹ</a:t>
            </a:r>
            <a:endParaRPr lang="en-US" sz="2400"/>
          </a:p>
          <a:p>
            <a:r>
              <a:rPr lang="en-US" sz="2400"/>
              <a:t>Áo ấm cho cha</a:t>
            </a:r>
            <a:endParaRPr lang="en-US" sz="2400"/>
          </a:p>
          <a:p>
            <a:r>
              <a:rPr lang="en-US" sz="2400"/>
              <a:t>Từ đôi que nhỏ</a:t>
            </a:r>
            <a:endParaRPr lang="en-US" sz="2400"/>
          </a:p>
          <a:p>
            <a:r>
              <a:rPr lang="en-US" sz="2400"/>
              <a:t>Từ tay chị nữa</a:t>
            </a:r>
            <a:endParaRPr lang="en-US" sz="2400"/>
          </a:p>
          <a:p>
            <a:r>
              <a:rPr lang="en-US" sz="2400"/>
              <a:t>Dần dần hiện ra…</a:t>
            </a:r>
            <a:endParaRPr lang="en-US" sz="2400"/>
          </a:p>
          <a:p>
            <a:r>
              <a:rPr lang="en-US" sz="2400"/>
              <a:t> </a:t>
            </a:r>
            <a:endParaRPr lang="en-US" sz="2400"/>
          </a:p>
          <a:p>
            <a:r>
              <a:rPr lang="en-US" sz="2400"/>
              <a:t>Ôi đôi que đan</a:t>
            </a:r>
            <a:endParaRPr lang="en-US" sz="2400"/>
          </a:p>
          <a:p>
            <a:r>
              <a:rPr lang="en-US" sz="2400"/>
              <a:t>Sao mà chăm chỉ</a:t>
            </a:r>
            <a:endParaRPr lang="en-US" sz="2400"/>
          </a:p>
          <a:p>
            <a:r>
              <a:rPr lang="en-US" sz="2400"/>
              <a:t>Sao mà giản dị</a:t>
            </a:r>
            <a:endParaRPr lang="en-US" sz="2400"/>
          </a:p>
          <a:p>
            <a:r>
              <a:rPr lang="en-US" sz="2400"/>
              <a:t>Sao mà dẻo dai…</a:t>
            </a:r>
            <a:endParaRPr lang="en-US" sz="2400"/>
          </a:p>
          <a:p>
            <a:endParaRPr lang="en-US" sz="2400">
              <a:sym typeface="+mn-ea"/>
            </a:endParaRPr>
          </a:p>
          <a:p>
            <a:r>
              <a:rPr lang="en-US" sz="2400">
                <a:sym typeface="+mn-ea"/>
              </a:rPr>
              <a:t>Từng mũi, từng mũi</a:t>
            </a:r>
            <a:endParaRPr lang="en-US" sz="2400"/>
          </a:p>
          <a:p>
            <a:r>
              <a:rPr lang="en-US" sz="2400">
                <a:sym typeface="+mn-ea"/>
              </a:rPr>
              <a:t>Cứ đan, đan hoài</a:t>
            </a:r>
            <a:endParaRPr lang="en-US" sz="2400"/>
          </a:p>
          <a:p>
            <a:r>
              <a:rPr lang="en-US" sz="2400">
                <a:sym typeface="+mn-ea"/>
              </a:rPr>
              <a:t>Sợi len nhỏ bé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 sz="2400">
                <a:sym typeface="+mn-ea"/>
              </a:rPr>
              <a:t>Mà nên rộng dài.</a:t>
            </a:r>
            <a:endParaRPr lang="en-US" sz="2400"/>
          </a:p>
        </p:txBody>
      </p:sp>
      <p:sp>
        <p:nvSpPr>
          <p:cNvPr id="6" name="Text Box 5"/>
          <p:cNvSpPr txBox="1"/>
          <p:nvPr/>
        </p:nvSpPr>
        <p:spPr>
          <a:xfrm>
            <a:off x="5410200" y="457200"/>
            <a:ext cx="3592195" cy="566547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p>
            <a:pPr>
              <a:lnSpc>
                <a:spcPct val="80000"/>
              </a:lnSpc>
            </a:pPr>
            <a:r>
              <a:rPr lang="en-US" sz="2400">
                <a:sym typeface="+mn-ea"/>
              </a:rPr>
              <a:t> 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 sz="2400">
                <a:sym typeface="+mn-ea"/>
              </a:rPr>
              <a:t>Em cũng tập đây</a:t>
            </a:r>
            <a:endParaRPr lang="en-US" sz="2400"/>
          </a:p>
          <a:p>
            <a:r>
              <a:rPr lang="en-US" sz="2400">
                <a:sym typeface="+mn-ea"/>
              </a:rPr>
              <a:t>Mũi lên, mũi xuống</a:t>
            </a:r>
            <a:endParaRPr lang="en-US" sz="2400"/>
          </a:p>
          <a:p>
            <a:r>
              <a:rPr lang="en-US" sz="2400">
                <a:sym typeface="+mn-ea"/>
              </a:rPr>
              <a:t>Ngón tay, bàn tau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 sz="2400">
                <a:sym typeface="+mn-ea"/>
              </a:rPr>
              <a:t>Dẻo dần, đỡ ngượng.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 sz="2400">
                <a:sym typeface="+mn-ea"/>
              </a:rPr>
              <a:t> </a:t>
            </a:r>
            <a:endParaRPr lang="en-US" sz="2400"/>
          </a:p>
          <a:p>
            <a:pPr>
              <a:lnSpc>
                <a:spcPct val="80000"/>
              </a:lnSpc>
            </a:pPr>
            <a:r>
              <a:rPr lang="en-US" sz="2400">
                <a:sym typeface="+mn-ea"/>
              </a:rPr>
              <a:t>Mũ đỏ cho bé</a:t>
            </a:r>
            <a:endParaRPr lang="en-US" sz="2400"/>
          </a:p>
          <a:p>
            <a:r>
              <a:rPr lang="en-US" sz="2400">
                <a:sym typeface="+mn-ea"/>
              </a:rPr>
              <a:t>Khăn đen cho bà</a:t>
            </a:r>
            <a:endParaRPr lang="en-US" sz="2400"/>
          </a:p>
          <a:p>
            <a:r>
              <a:rPr lang="en-US" sz="2400">
                <a:sym typeface="+mn-ea"/>
              </a:rPr>
              <a:t>Áo đẹp cho mẹ</a:t>
            </a:r>
            <a:endParaRPr lang="en-US" sz="2400"/>
          </a:p>
          <a:p>
            <a:r>
              <a:rPr lang="en-US" sz="2400">
                <a:sym typeface="+mn-ea"/>
              </a:rPr>
              <a:t>Áo ấm cho cha</a:t>
            </a:r>
            <a:endParaRPr lang="en-US" sz="2400"/>
          </a:p>
          <a:p>
            <a:r>
              <a:rPr lang="en-US" sz="2400">
                <a:sym typeface="+mn-ea"/>
              </a:rPr>
              <a:t>Từ đôi que nhỏ</a:t>
            </a:r>
            <a:endParaRPr lang="en-US" sz="2400"/>
          </a:p>
          <a:p>
            <a:r>
              <a:rPr lang="en-US" sz="2400">
                <a:sym typeface="+mn-ea"/>
              </a:rPr>
              <a:t>Từ tay em nữa</a:t>
            </a:r>
            <a:endParaRPr lang="en-US" sz="2400"/>
          </a:p>
          <a:p>
            <a:pPr>
              <a:lnSpc>
                <a:spcPct val="70000"/>
              </a:lnSpc>
            </a:pPr>
            <a:r>
              <a:rPr lang="en-US" sz="2400">
                <a:sym typeface="+mn-ea"/>
              </a:rPr>
              <a:t>Cũng dần hiện ra…</a:t>
            </a:r>
            <a:endParaRPr lang="en-US" sz="2400"/>
          </a:p>
          <a:p>
            <a:pPr>
              <a:lnSpc>
                <a:spcPct val="70000"/>
              </a:lnSpc>
            </a:pPr>
            <a:r>
              <a:rPr lang="en-US" sz="2400">
                <a:sym typeface="+mn-ea"/>
              </a:rPr>
              <a:t> </a:t>
            </a:r>
            <a:endParaRPr lang="en-US" sz="2400"/>
          </a:p>
          <a:p>
            <a:pPr>
              <a:lnSpc>
                <a:spcPct val="70000"/>
              </a:lnSpc>
            </a:pPr>
            <a:r>
              <a:rPr lang="en-US" sz="2400">
                <a:sym typeface="+mn-ea"/>
              </a:rPr>
              <a:t>Que tre đan mãi</a:t>
            </a:r>
            <a:endParaRPr lang="en-US" sz="2400"/>
          </a:p>
          <a:p>
            <a:r>
              <a:rPr lang="en-US" sz="2400">
                <a:sym typeface="+mn-ea"/>
              </a:rPr>
              <a:t>Bóng như ngọc ngà.</a:t>
            </a:r>
            <a:endParaRPr lang="en-US" sz="2400"/>
          </a:p>
          <a:p>
            <a:r>
              <a:rPr lang="en-US" sz="2400">
                <a:sym typeface="+mn-ea"/>
              </a:rPr>
              <a:t>                         Phạm Hổ</a:t>
            </a:r>
            <a:endParaRPr 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647</Words>
  <Application>WPS Presentation</Application>
  <PresentationFormat>On-screen Show</PresentationFormat>
  <Paragraphs>53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2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HP001 5 hàng 1 ô ly</vt:lpstr>
      <vt:lpstr>Default Design</vt:lpstr>
      <vt:lpstr>PowerPoint 演示文稿</vt:lpstr>
      <vt:lpstr>PowerPoint 演示文稿</vt:lpstr>
      <vt:lpstr>PowerPoint 演示文稿</vt:lpstr>
    </vt:vector>
  </TitlesOfParts>
  <Company>Thiên Long co.,ltd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HP</cp:lastModifiedBy>
  <cp:revision>3</cp:revision>
  <dcterms:created xsi:type="dcterms:W3CDTF">2002-06-04T22:12:18Z</dcterms:created>
  <dcterms:modified xsi:type="dcterms:W3CDTF">2022-01-10T14:06:09Z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FB8DA055816E4BD58D151B14029E2A15</vt:lpwstr>
  </property>
  <property fmtid="{D5CDD505-2E9C-101B-9397-08002B2CF9AE}" pid="3" name="KSOProductBuildVer">
    <vt:lpwstr>1033-11.2.0.10443</vt:lpwstr>
  </property>
</Properties>
</file>